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74" r:id="rId3"/>
    <p:sldId id="275" r:id="rId4"/>
    <p:sldId id="276" r:id="rId5"/>
    <p:sldId id="279" r:id="rId6"/>
    <p:sldId id="280" r:id="rId7"/>
    <p:sldId id="277" r:id="rId8"/>
    <p:sldId id="278" r:id="rId9"/>
    <p:sldId id="266" r:id="rId10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howGuides="1">
      <p:cViewPr varScale="1">
        <p:scale>
          <a:sx n="100" d="100"/>
          <a:sy n="100" d="100"/>
        </p:scale>
        <p:origin x="1380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01.10.2025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jpg"/><Relationship Id="rId4" Type="http://schemas.openxmlformats.org/officeDocument/2006/relationships/image" Target="../media/image6.png"/><Relationship Id="rId9" Type="http://schemas.openxmlformats.org/officeDocument/2006/relationships/image" Target="../media/image11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11.jp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0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19" Type="http://schemas.openxmlformats.org/officeDocument/2006/relationships/image" Target="../media/image12.jpg"/><Relationship Id="rId4" Type="http://schemas.openxmlformats.org/officeDocument/2006/relationships/image" Target="../media/image9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jp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jp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01.10.2025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43FF27F-EAA6-0810-33B6-34BF31C2B55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6F1088C3-9242-A1A2-F61E-03AA6E8D7FD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20794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CBC7B60B-1BF4-21F4-6BC9-BA80C94C145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4C3D15FD-80AD-AC9A-F54D-DBD4FF992AB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16141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01.10.2025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BB804328-103C-3034-3B5F-7FF3BFE895D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1AF3CB19-B71B-634A-C1CF-7C5A9D058C68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16141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01.10.2025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DC2512F9-F889-AC06-442D-06947B5A669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25" y="6361293"/>
            <a:ext cx="2092982" cy="947589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12DAE538-B3BC-F360-30F3-5610DAD8148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41" y="6516141"/>
            <a:ext cx="9225930" cy="7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typendia.swietokrzyskie.pro/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typendia.swietokrzyskie.pro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typendia.swietokrzyskie.pro/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mailto:agnieszka.klimczewska@sejmik.kielce.pl" TargetMode="External"/><Relationship Id="rId3" Type="http://schemas.openxmlformats.org/officeDocument/2006/relationships/hyperlink" Target="mailto:marta.bednarczyk@sejmik.kielce.pl" TargetMode="External"/><Relationship Id="rId7" Type="http://schemas.openxmlformats.org/officeDocument/2006/relationships/hyperlink" Target="mailto:monika.ciesla@sejmik.kielce.pl" TargetMode="External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renata.swiercz@sejmik.kielce.pl" TargetMode="External"/><Relationship Id="rId5" Type="http://schemas.openxmlformats.org/officeDocument/2006/relationships/hyperlink" Target="mailto:justyna.lelas@sejmik.kielce.pl" TargetMode="External"/><Relationship Id="rId4" Type="http://schemas.openxmlformats.org/officeDocument/2006/relationships/hyperlink" Target="mailto:jolanta.sikora@sejmik.kielce.pl" TargetMode="External"/><Relationship Id="rId9" Type="http://schemas.openxmlformats.org/officeDocument/2006/relationships/hyperlink" Target="mailto:marzena.harabin@sejmik.kielce.p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Świętokrzyski program stypendialny dla uczniów szkół zawodowych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Instrukcja wypełniania dokumentów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30.09.2025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ubiegać się o przyznanie stypendium?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907629"/>
            <a:ext cx="8743950" cy="475221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Warunkiem ubiegania się o stypendium jest złożenie podpisanego przez rodzica bądź opiekuna faktycznego lub prawnego ucznia: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b="1" dirty="0"/>
              <a:t>wniosku o przyznanie stypendium</a:t>
            </a:r>
            <a:r>
              <a:rPr lang="pl-PL" dirty="0"/>
              <a:t> w ramach projektu </a:t>
            </a:r>
            <a:r>
              <a:rPr lang="pl-PL" i="1" dirty="0"/>
              <a:t>Świętokrzyski programu stypendialny dla uczniów szkół zawodowych,</a:t>
            </a:r>
            <a:br>
              <a:rPr lang="pl-PL" i="1" dirty="0"/>
            </a:br>
            <a:r>
              <a:rPr lang="pl-PL" dirty="0"/>
              <a:t>z załączonymi kopiami następujących dokumentów (potwierdzonych za zgodność z oryginałem):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"/>
            </a:pPr>
            <a:r>
              <a:rPr lang="pl-PL" dirty="0"/>
              <a:t>świadectwo ukończenia klasy lub szkoły w roku szkolnym 2024/25 (obowiązkowo);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"/>
            </a:pPr>
            <a:r>
              <a:rPr lang="pl-PL" dirty="0"/>
              <a:t>dyplom, zaświadczenie lub inny dokument potwierdzający uzyskanie tytułu finalisty lub laureata konkursu lub olimpiady w roku szkolnym 2024/25 (tylko jeśli dotyczy);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"/>
            </a:pPr>
            <a:r>
              <a:rPr lang="pl-PL" dirty="0"/>
              <a:t>aktualne orzeczenie o niepełnosprawności lub stopniu niepełnosprawności ucznia (tylko jeśli dotyczy);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pl-PL" b="1" dirty="0"/>
              <a:t>oświadczenia o dochodach członków rodziny ucznia uzyskanych w 2024 roku</a:t>
            </a:r>
            <a:r>
              <a:rPr lang="pl-PL" dirty="0"/>
              <a:t> z załączonymi kopiami następujących dokumentów (potwierdzonych za zgodność z oryginałem), którymi - w zależności od źródła dochodu - są: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z urzędu skarbowego o dochodach netto uzyskanych w 2024 r. przez członków rodziny;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z urzędu skarbowego o wysokości przychodu i wysokości i formie opłaconego podatku dochodowego w 2024 r. przez członka/-ów rodziny prowadzącego/-</a:t>
            </a:r>
            <a:r>
              <a:rPr lang="pl-PL" dirty="0" err="1"/>
              <a:t>ych</a:t>
            </a:r>
            <a:r>
              <a:rPr lang="pl-PL" dirty="0"/>
              <a:t> działalność gospodarczą i rozliczającego/-</a:t>
            </a:r>
            <a:r>
              <a:rPr lang="pl-PL" dirty="0" err="1"/>
              <a:t>ych</a:t>
            </a:r>
            <a:r>
              <a:rPr lang="pl-PL" dirty="0"/>
              <a:t> się na podstawie przepisów </a:t>
            </a:r>
            <a:br>
              <a:rPr lang="pl-PL" dirty="0"/>
            </a:br>
            <a:r>
              <a:rPr lang="pl-PL" dirty="0"/>
              <a:t>o zryczałtowanym podatku dochodowym (ryczałt lub karta podatkowa);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z urzędu gminy/miasta o wielkości posiadanego w 2024 roku gospodarstwa rolnego (liczba hektarów przeliczeniowych) lub nakaz płatniczy za 2024 rok;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zaświadczenie pracodawcy(-ów) lub inny dokument (zaświadczenie podatkowe, karta podatkowa, odcinki z wypłat) o dochodach netto uzyskanych za granicą Rzeczypospolitej Polskiej za rok podatkowy 2024, przetłumaczone na język polski przez tłumacza przysięgłego (oryginalny dokument wraz z tłumaczeniem);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dokument potwierdzający wysokość uzyskanego w 2024 roku dochodu niepodlegającego opodatkowaniu na podstawie przepisów o podatku dochodowym od osób fizycznych (np. decyzja, zaświadczenie, orzeczenie, oświadczenie);</a:t>
            </a:r>
          </a:p>
          <a:p>
            <a:pPr marL="447675" lvl="0" indent="-250825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pl-PL" dirty="0"/>
              <a:t>inne niewymienione dokumenty, potwierdzające wysokość dochodu uzyskanego w 2024 r.</a:t>
            </a: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pl-PL" b="1" dirty="0"/>
              <a:t>oświadczenia uczestnika projektu dotyczące przetwarzania danych osobowych</a:t>
            </a:r>
            <a:r>
              <a:rPr lang="pl-PL" dirty="0"/>
              <a:t>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30.09.2025</a:t>
            </a:r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926980-86E4-ADF0-96DE-AE941D7EF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wypełnienia wniosku stypendialnego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766D21-CBE9-4CF1-FEE2-8BB2FAA35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Krok 1</a:t>
            </a:r>
          </a:p>
          <a:p>
            <a:pPr marL="0" indent="0">
              <a:buNone/>
            </a:pPr>
            <a:r>
              <a:rPr lang="pl-PL" dirty="0"/>
              <a:t>Przed przystąpieniem do wypełnienia wniosku o przyznanie stypendium: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dane ucznia, w tym m. in. nr PESEL,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nazwę banku i numer rachunku bankowego, na który zostanie przekazane stypendium – w przypadku zakwalifikowania się ucznia do stypendium,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świadectwo ukończenia klasy lub szkoły w roku szkolnym 2024/25 i oblicz średnią ocen ze wszystkich przedmiotów obowiązkowych (bez religii i przedmiotów dodatkowych),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przygotuj zaświadczenie/-a z urzędu skarbowego i inne dokumenty potwierdzające wysokość dochodu za 2024 r. i oblicz wysokość dochodu netto na 1 członka rodziny.</a:t>
            </a:r>
          </a:p>
          <a:p>
            <a:pPr marL="0" indent="0">
              <a:buNone/>
            </a:pPr>
            <a:r>
              <a:rPr lang="pl-PL" dirty="0"/>
              <a:t>Krok 2</a:t>
            </a:r>
          </a:p>
          <a:p>
            <a:pPr marL="0" indent="0">
              <a:buNone/>
            </a:pPr>
            <a:r>
              <a:rPr lang="pl-PL" dirty="0"/>
              <a:t>Otwórz </a:t>
            </a:r>
            <a:r>
              <a:rPr lang="pl-PL" i="1" u="sng" dirty="0">
                <a:solidFill>
                  <a:schemeClr val="accent2">
                    <a:lumMod val="50000"/>
                  </a:schemeClr>
                </a:solidFill>
              </a:rPr>
              <a:t>Formularz wniosku o przyznanie stypendium</a:t>
            </a:r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pl-PL" dirty="0"/>
              <a:t>(znajdziesz go też na stronie internetowej </a:t>
            </a:r>
            <a:r>
              <a:rPr lang="pl-PL" dirty="0">
                <a:hlinkClick r:id="rId2"/>
              </a:rPr>
              <a:t>https://stypendia.swietokrzyskie.pro/</a:t>
            </a:r>
            <a:r>
              <a:rPr lang="pl-PL" dirty="0"/>
              <a:t> w zakładce Dokumenty).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4C58A41-2533-54E7-1449-59AF272B0F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17120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707852-386B-662D-322A-EC83F3FA1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wypełnienia wniosku stypendialnego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D0BB49B-1FF9-F610-D0C2-0E3875861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Krok 3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uzupełnij wszystkie pola zawarte w formularzu,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po zakończeniu tej czynności, upewnij się że wszystkie dane są kompletne </a:t>
            </a:r>
            <a:br>
              <a:rPr lang="pl-PL" dirty="0"/>
            </a:br>
            <a:r>
              <a:rPr lang="pl-PL" dirty="0"/>
              <a:t>i prawidłowe,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następnie wydrukuj wniosek o przyznanie stypendium,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zbierz podpisy po wnioskiem, przy czym wniosek powinien być podpisany przez:</a:t>
            </a:r>
          </a:p>
          <a:p>
            <a:pPr marL="628650" indent="-25082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dirty="0"/>
              <a:t> pełnoletniego ucznia lub rodzica albo opiekuna faktycznego lub prawnego – w przypadku ucznia niepełnoletniego, </a:t>
            </a:r>
          </a:p>
          <a:p>
            <a:pPr marL="628650" indent="-25082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dirty="0"/>
              <a:t>dyrektora, </a:t>
            </a:r>
          </a:p>
          <a:p>
            <a:pPr marL="628650" indent="-25082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 dirty="0"/>
              <a:t>nauczyciela-opiekuna stypendysty </a:t>
            </a:r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300B6DC-4967-C12A-A14E-BA936EBDDE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643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E6489-D86C-E20D-70F7-50B77DECE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D33C6B-FD23-89F3-F893-904ECDA3E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Sposób wypełnienia oświadczenia o dochodach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9C5039-C19E-364F-ACE4-F54237C02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1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Przed przystąpieniem do wypełnienia oświadczenia o dochodach przygotuj: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zaświadczenia lub zaświadczenia z urzędu skarbowego o dochodach członków rodziny ucznia za 2024 rok,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inne dokumenty dotyczące wysokości dochodów uzyskanych przez członków rodziny w 2024 r. np. nakaz płatniczy – w przypadku posiadania pola itp. (patrz slajd nr 1).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2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Uzupełnij dane adresowe członków rodziny w części I oświadczenia,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Uzupełnij dane dotyczące wysokości rocznych dochodów za 2024 rok w cz. od II do V oświadczenia,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pl-PL" dirty="0"/>
              <a:t>Zsumuj dochody z cz. II do V i wynik wpisz w cz. VI, podziel sumę dochodów przez 12, a następnie przez liczbę członków rodziny – wyliczysz wysokość dochodu rodziny ucznia za 2024 r.  w przeliczeniu na 1 członka rodziny.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Uwaga!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Szczegółowe wytyczne dotyczące sposobu wyliczenia dochodu znajdziesz w dokumencie pn. WYTYCZNE DOTYCZĄCE WYLICZENIA DOCHODU, które znajdziesz na stronie </a:t>
            </a:r>
            <a:r>
              <a:rPr lang="pl-PL" dirty="0">
                <a:hlinkClick r:id="rId2"/>
              </a:rPr>
              <a:t>https://stypendia.swietokrzyskie.pro/</a:t>
            </a:r>
            <a:r>
              <a:rPr lang="pl-PL" dirty="0"/>
              <a:t>  w kaflu Świętokrzyski program stypendialny dla uczniów szkół zawodowych w zakładce </a:t>
            </a:r>
            <a:r>
              <a:rPr lang="pl-PL" b="1" dirty="0"/>
              <a:t>Dokumenty.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3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Wypełnij na końcu oświadczenia dane osoby, z którą będzie się można skontaktować w celu weryfikacji danych zawartych w oświadczeniu (sugerujemy, aby to był jeden z rodziców, który jest najlepiej zorientowany w dochodach rodziny).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4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Wydrukuj oświadczenie i podpisz (podpis składa uczeń – jeśli jest pełnoletni lub jego rodzic, opiekun prawny lub faktyczny – jeśli uczeń jest niepełnoletni).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DBC064-70E8-134E-1771-D76FA88F8E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84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FD080-B65E-4FF0-D69C-592E276EF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63265A-1343-93B8-C518-2927D12ED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Wypełnienie oświadczenia uczestnika dot. przetwarzania danych osobowych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984601-1E83-49B5-C040-CFDF81DFD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1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Pobierz oświadczenie uczestnika o przetwarzaniu danych osobowych.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2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Zapoznaj się z treścią oświadczenia.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Krok 2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pl-PL" dirty="0"/>
              <a:t>Wydrukuj i podpisz oświadczenie (podpis składa uczeń – jeśli jest pełnoletni lub jego rodzic, opiekun prawny lub faktyczny – jeśli uczeń jest niepełnoletni)..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3BA9478-D2B4-057E-3E76-EB21DCCA29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200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595B9-EF91-892F-C71F-5ED3D9E5C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E10818-BD87-CB2E-E825-EBF0262A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Złożenie dokumentów wymaganych w naborze</a:t>
            </a:r>
            <a:br>
              <a:rPr lang="pl-PL" dirty="0"/>
            </a:br>
            <a:r>
              <a:rPr lang="pl-PL" dirty="0"/>
              <a:t>Kto, gdzie i kiedy?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78E0A9-285B-120C-3625-ADEBD12CF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Wniosek o przyznanie stypendium wraz z oświadczeniem o dochodach oraz oświadczeniem dot. przetwarzania danych osobowych (wraz z załącznikami – patrz slajd 1) przekazują osobiście lub wysyłają w zaklejonej kopercie </a:t>
            </a:r>
          </a:p>
          <a:p>
            <a:pPr marL="0" indent="0" algn="ctr">
              <a:buNone/>
            </a:pPr>
            <a:r>
              <a:rPr lang="pl-PL" dirty="0"/>
              <a:t>uczeń, jego rodzic, opiekun prawny lub faktyczny albo szkoła </a:t>
            </a:r>
          </a:p>
          <a:p>
            <a:pPr marL="0" indent="0">
              <a:buNone/>
            </a:pPr>
            <a:r>
              <a:rPr lang="pl-PL" dirty="0"/>
              <a:t>na adres: </a:t>
            </a:r>
          </a:p>
          <a:p>
            <a:pPr marL="377825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b="1" dirty="0"/>
              <a:t>Urząd Marszałkowski Województwa Świętokrzyskiego</a:t>
            </a:r>
          </a:p>
          <a:p>
            <a:pPr marL="377825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b="1" dirty="0"/>
              <a:t>al. IX Wieków Kielc 3</a:t>
            </a:r>
          </a:p>
          <a:p>
            <a:pPr marL="377825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b="1" dirty="0"/>
              <a:t>25-516 Kielce </a:t>
            </a:r>
          </a:p>
          <a:p>
            <a:pPr marL="377825" indent="0" algn="ctr">
              <a:buNone/>
            </a:pPr>
            <a:r>
              <a:rPr lang="pl-PL" dirty="0"/>
              <a:t>z dopiskiem </a:t>
            </a:r>
            <a:r>
              <a:rPr lang="pl-PL" i="1" dirty="0"/>
              <a:t>Świętokrzyski program stypendialny dla uczniów szkół zawodowych </a:t>
            </a:r>
            <a:r>
              <a:rPr lang="pl-PL" dirty="0"/>
              <a:t>(liczy się data stempla pocztowego) </a:t>
            </a:r>
          </a:p>
          <a:p>
            <a:pPr marL="377825" indent="0" algn="ctr">
              <a:buNone/>
            </a:pPr>
            <a:r>
              <a:rPr lang="pl-PL" dirty="0"/>
              <a:t>w terminie </a:t>
            </a:r>
            <a:r>
              <a:rPr lang="pl-PL" b="1" dirty="0"/>
              <a:t>do 31 października 2025 r.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9778AFE-8D98-F61C-5ABE-E893D389EC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9567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590E60-C18C-2966-8505-4A2CC9149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Informacje dodatkowe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F4A679-4A40-3EFC-3DA9-8CF672D13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Wszelkie instrukcje oraz wzory wszystkich dokumentów niezbędnych podczas ubiegania się o przyznanie stypendium, w tym: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/>
              <a:t>wniosek o przyznanie stypendium,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/>
              <a:t>oświadczenia o dochodach członków rodziny ucznia,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/>
              <a:t>oświadczenia uczestnika projektu dotyczące przetwarzania danych osobowych,</a:t>
            </a: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 znajdują się na stronie internetowej </a:t>
            </a:r>
            <a:r>
              <a:rPr lang="pl-PL" dirty="0">
                <a:hlinkClick r:id="rId2"/>
              </a:rPr>
              <a:t>https://stypendia.swietokrzyskie.pro/</a:t>
            </a:r>
            <a:r>
              <a:rPr lang="pl-PL" dirty="0"/>
              <a:t> </a:t>
            </a:r>
            <a:br>
              <a:rPr lang="pl-PL" dirty="0"/>
            </a:br>
            <a:r>
              <a:rPr lang="pl-PL" dirty="0"/>
              <a:t>w zakładce: Dokumenty.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2CC5C72-8E90-5FE5-4264-B22A07EC9A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9886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39CE09-F06B-4647-9912-01DC809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 razie pytań…</a:t>
            </a:r>
          </a:p>
        </p:txBody>
      </p:sp>
      <p:pic>
        <p:nvPicPr>
          <p:cNvPr id="9" name="Symbol zastępczy obrazu 8" descr="zdjęcie budynku z lotu ptaka">
            <a:extLst>
              <a:ext uri="{FF2B5EF4-FFF2-40B4-BE49-F238E27FC236}">
                <a16:creationId xmlns:a16="http://schemas.microsoft.com/office/drawing/2014/main" id="{3FEFBB46-58D2-44F7-B74F-4F8F851B48D9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0" r="6170"/>
          <a:stretch>
            <a:fillRect/>
          </a:stretch>
        </p:blipFill>
        <p:spPr/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A23CD72-CE85-40C5-BC6D-D9D4A0A40B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A63F6C8-7BAE-CC97-5426-C6F32C45F48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23569037"/>
              </p:ext>
            </p:extLst>
          </p:nvPr>
        </p:nvGraphicFramePr>
        <p:xfrm>
          <a:off x="3977754" y="2014463"/>
          <a:ext cx="6552630" cy="323353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3140570656"/>
                    </a:ext>
                  </a:extLst>
                </a:gridCol>
                <a:gridCol w="965666">
                  <a:extLst>
                    <a:ext uri="{9D8B030D-6E8A-4147-A177-3AD203B41FA5}">
                      <a16:colId xmlns:a16="http://schemas.microsoft.com/office/drawing/2014/main" val="2829047021"/>
                    </a:ext>
                  </a:extLst>
                </a:gridCol>
                <a:gridCol w="2634734">
                  <a:extLst>
                    <a:ext uri="{9D8B030D-6E8A-4147-A177-3AD203B41FA5}">
                      <a16:colId xmlns:a16="http://schemas.microsoft.com/office/drawing/2014/main" val="879898757"/>
                    </a:ext>
                  </a:extLst>
                </a:gridCol>
                <a:gridCol w="1368054">
                  <a:extLst>
                    <a:ext uri="{9D8B030D-6E8A-4147-A177-3AD203B41FA5}">
                      <a16:colId xmlns:a16="http://schemas.microsoft.com/office/drawing/2014/main" val="3615881001"/>
                    </a:ext>
                  </a:extLst>
                </a:gridCol>
              </a:tblGrid>
              <a:tr h="757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Imię i nazwisko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Telefon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E-mail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Pierwsza litera nazwiska ucznia ubieg. się o styp.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 anchor="ctr"/>
                </a:tc>
                <a:extLst>
                  <a:ext uri="{0D108BD9-81ED-4DB2-BD59-A6C34878D82A}">
                    <a16:rowId xmlns:a16="http://schemas.microsoft.com/office/drawing/2014/main" val="2477769392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Marta Bednarczyk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 dirty="0">
                          <a:effectLst/>
                        </a:rPr>
                        <a:t>41 395 12 20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 dirty="0">
                          <a:effectLst/>
                          <a:hlinkClick r:id="rId3"/>
                        </a:rPr>
                        <a:t>marta.bednarczyk@sejmik.kielce.pl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A, B, C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965481723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Jolanta Sikora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41 395 10 72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 dirty="0">
                          <a:effectLst/>
                          <a:hlinkClick r:id="rId4"/>
                        </a:rPr>
                        <a:t>jolanta.sikora@sejmik.kielce.pl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D, E, F, G, H, I, J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252639766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en-US" sz="1200" kern="100">
                          <a:effectLst/>
                        </a:rPr>
                        <a:t>Justyna Lelas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en-US" sz="1200" kern="100">
                          <a:effectLst/>
                        </a:rPr>
                        <a:t>41 395 13 90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 dirty="0">
                          <a:effectLst/>
                          <a:hlinkClick r:id="rId5"/>
                        </a:rPr>
                        <a:t>justyna.lelas@sejmik.kielce.pl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K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2996035688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Renata Świercz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41 395 10 59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6"/>
                        </a:rPr>
                        <a:t>renata.swiercz@sejmik.kielce.pl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L, Ł, M, N, O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3528807524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Monika Cieśla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41 395 14 18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7"/>
                        </a:rPr>
                        <a:t>monika.ciesla@sejmik.kielce.pl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P, R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4108050839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Agnieszka Klimczewska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41 395 16 20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8"/>
                        </a:rPr>
                        <a:t>agnieszka.klimczewska@sejmik.kielce.pl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S-Ś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3231298365"/>
                  </a:ext>
                </a:extLst>
              </a:tr>
              <a:tr h="3537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>
                          <a:effectLst/>
                        </a:rPr>
                        <a:t>Marzena Harabin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de-AT" sz="1200" kern="100">
                          <a:effectLst/>
                        </a:rPr>
                        <a:t>41 395 11 86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u="sng" kern="100">
                          <a:effectLst/>
                          <a:hlinkClick r:id="rId9"/>
                        </a:rPr>
                        <a:t>marzena.harabin@sejmik.kielce.pl</a:t>
                      </a:r>
                      <a:endParaRPr lang="pl-PL" sz="1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buNone/>
                        <a:tabLst>
                          <a:tab pos="1955800" algn="l"/>
                        </a:tabLst>
                      </a:pPr>
                      <a:r>
                        <a:rPr lang="pl-PL" sz="1200" kern="100" dirty="0">
                          <a:effectLst/>
                        </a:rPr>
                        <a:t>T, U, W, Z, Ż</a:t>
                      </a:r>
                      <a:endParaRPr lang="pl-PL" sz="1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89" marR="44489" marT="0" marB="0"/>
                </a:tc>
                <a:extLst>
                  <a:ext uri="{0D108BD9-81ED-4DB2-BD59-A6C34878D82A}">
                    <a16:rowId xmlns:a16="http://schemas.microsoft.com/office/drawing/2014/main" val="449884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20143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388</TotalTime>
  <Words>1155</Words>
  <Application>Microsoft Office PowerPoint</Application>
  <PresentationFormat>Niestandardowy</PresentationFormat>
  <Paragraphs>114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Open Sans</vt:lpstr>
      <vt:lpstr>Symbol</vt:lpstr>
      <vt:lpstr>Times New Roman</vt:lpstr>
      <vt:lpstr>Wingdings</vt:lpstr>
      <vt:lpstr>Motyw pakietu Office</vt:lpstr>
      <vt:lpstr>Świętokrzyski program stypendialny dla uczniów szkół zawodowych</vt:lpstr>
      <vt:lpstr>Jak ubiegać się o przyznanie stypendium?</vt:lpstr>
      <vt:lpstr>Sposób wypełnienia wniosku stypendialnego</vt:lpstr>
      <vt:lpstr>Sposób wypełnienia wniosku stypendialnego</vt:lpstr>
      <vt:lpstr>Sposób wypełnienia oświadczenia o dochodach</vt:lpstr>
      <vt:lpstr>Wypełnienie oświadczenia uczestnika dot. przetwarzania danych osobowych</vt:lpstr>
      <vt:lpstr>Złożenie dokumentów wymaganych w naborze Kto, gdzie i kiedy? </vt:lpstr>
      <vt:lpstr>Informacje dodatkowe</vt:lpstr>
      <vt:lpstr>W razie pytań…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Świercz, Renata</cp:lastModifiedBy>
  <cp:revision>22</cp:revision>
  <dcterms:created xsi:type="dcterms:W3CDTF">2022-06-22T09:40:44Z</dcterms:created>
  <dcterms:modified xsi:type="dcterms:W3CDTF">2025-10-01T08:56:20Z</dcterms:modified>
</cp:coreProperties>
</file>